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9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C4E9AD-3CF1-4F24-BB69-F8FE7C1243D8}" type="datetimeFigureOut">
              <a:rPr lang="en-US" smtClean="0"/>
              <a:t>4/7/2009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CF438E-4673-4FAD-AA48-88967C95FF19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22" y="357158"/>
            <a:ext cx="52864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Reflection Activity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r>
              <a:rPr lang="en-US" dirty="0" smtClean="0"/>
              <a:t>Here you are explorers, your chance to reflect upon your findings and tell us (your teachers) how you felt about researching Antarctica.  We look forward to hearing all your thoughts…</a:t>
            </a:r>
          </a:p>
          <a:p>
            <a:endParaRPr lang="en-US" dirty="0" smtClean="0"/>
          </a:p>
          <a:p>
            <a:r>
              <a:rPr lang="en-US" dirty="0" smtClean="0"/>
              <a:t>Q1. What did you learn, and what was your goal? ________________________________________________________________________________________________________________________</a:t>
            </a:r>
          </a:p>
          <a:p>
            <a:endParaRPr lang="en-US" dirty="0" smtClean="0"/>
          </a:p>
          <a:p>
            <a:r>
              <a:rPr lang="en-US" dirty="0" smtClean="0"/>
              <a:t>Q2. What do you feel you did well/or not so well? ________________________________________________________________________________________________________________________</a:t>
            </a:r>
          </a:p>
          <a:p>
            <a:endParaRPr lang="en-US" dirty="0" smtClean="0"/>
          </a:p>
          <a:p>
            <a:r>
              <a:rPr lang="en-US" dirty="0" smtClean="0"/>
              <a:t>Q3.Did you enjoy using all the different computer packages?</a:t>
            </a:r>
          </a:p>
          <a:p>
            <a:r>
              <a:rPr lang="en-US" dirty="0" smtClean="0"/>
              <a:t>________________________________________________________________________________________________________________________</a:t>
            </a:r>
          </a:p>
          <a:p>
            <a:endParaRPr lang="en-US" dirty="0" smtClean="0"/>
          </a:p>
          <a:p>
            <a:r>
              <a:rPr lang="en-US" dirty="0" smtClean="0"/>
              <a:t>Q4. Do you feel you did the best you could possibly do? ________________________________________________________________________________________________________________________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1026" name="Picture 2" descr="C:\Documents and Settings\User\Local Settings\Temporary Internet Files\Content.IE5\49QHBB5I\MCj043982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60" y="142844"/>
            <a:ext cx="1257068" cy="12570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71942" y="100010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Name:</a:t>
            </a:r>
            <a:endParaRPr lang="en-AU" b="1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93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2009-04-07T09:56:28Z</dcterms:created>
  <dcterms:modified xsi:type="dcterms:W3CDTF">2009-04-07T10:09:38Z</dcterms:modified>
</cp:coreProperties>
</file>